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90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6FEE26-2DB7-478D-B543-10BA97D64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A13D080-F983-40C7-9FDA-223C3D0A5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926BA4A-C10F-46AA-BB44-F4F23B066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F061C85-9026-4256-8FD8-1941D6006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986114-03DA-45F7-834D-DFD7F6800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9852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D6EB9F-9F00-498D-98F2-6D1228970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B2B7575-9E88-4FBF-8B93-1D6AE1F4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11EB30-3F44-4AD5-8F71-C8F67805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BB0AA1-32ED-4203-B172-06386A33B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3A9061-71A2-4109-899D-503E03A1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7782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3A3C5DE-DD05-47B4-AF5A-A51DCF2B66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B53FB5E-42D6-4BD3-BA91-D301B6675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D7F37E6-53BB-49E9-838F-976A63A28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089E9E-8C8E-43EF-8B89-07E03987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DFCA3B-A161-4438-A779-F2C0850CC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438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2FC304-33E4-43A4-A489-5E23729D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5A5C2B-0483-4A78-8F93-3B6A312D2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1D7B13-0110-4E2B-A656-4D7932CC2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E7BDFE4-55A7-488F-AD21-E0E63FB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3287305-1F25-47FC-B92A-52ED4E1F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2521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FE32DE-32B8-44EE-8AF8-CAEE6800F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6850355-434A-48AD-8CD1-5FAAD32E6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30E82EE-B966-4A8B-BF07-CEF15EB4A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78B363-9FFB-45F7-AB34-64F485D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A0E0C91-C124-4FF2-852F-1DC883B1A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8402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6D437B-1F4C-4B13-A22E-E8C0C335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B7C062-604B-4800-A69B-76B2708780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43173FB-837D-4D14-A1B0-FF1F680FD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50DDEC5-0C70-47F0-A632-6341412F1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0DA5B66-2AC6-4221-B3E1-8E3CA0772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1F4D918-96A6-496D-8A33-DB99ED4C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6888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5D2773-A26F-4F35-A25F-5416E1875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41D042E-9692-446A-B0B6-911D72758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1C428E-B8EA-4EC0-A536-A924AB822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66B3FF8-5038-4428-AC23-C2D4834E91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7E70F37-6C02-490E-AC17-2FA8DC171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78D7113-3890-482F-B29F-546396A5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01F0F52-38F4-4A92-B735-B9657CDC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FF05942-7261-45DB-8FBC-F3206BE4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739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455E81-D908-4AED-8353-2E5CE297A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1006D5A-099F-46F6-B24E-66B1BD628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588419A-0472-4510-A9D3-ABC7A4CD8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69056E6-4C6E-4D9C-989F-3CCB1342C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6070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2D8D109-D130-4C1C-95BC-1C80DE6F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FD9CF78-8BEF-4D90-B615-F756BFF0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4F3E5E6-299A-4B52-88F8-1CD2392C2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8452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3BE22A-3E52-49E6-9580-9A708799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78BB86-685B-4F07-9017-05145B0C1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B1E56FA-23C4-4C7C-A3FE-F35FEB093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9555876-F41B-40F2-8A47-C8F7307E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4431D88-4F64-4757-93CB-608A1C6C0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354CB23-9B05-48BD-A59A-2D7F43B8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5383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694070-B034-45DE-8C62-90B2E4F0B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9A2D426-B561-4755-B0ED-590F45482B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29CC814-231A-466A-A2D1-D1570283E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4D950AB-A7F5-4371-BE1C-EC1CD915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25B8E13-03C8-4602-AD63-DB6E975B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FD0ACBD-33F4-428E-B8C6-3226E037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0192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2CB8298-949A-44E4-99B8-5779B359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540C08E-D842-4880-9075-C106504DF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215A65-793C-4E44-BA84-2C9F1EE279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6F78C-1261-4906-A646-12186783A32C}" type="datetimeFigureOut">
              <a:rPr lang="en-IN" smtClean="0"/>
              <a:pPr/>
              <a:t>12-11-2024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E9FFDB-F635-4F85-8AA3-B7A2E15656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967EB5-1A6D-4C4B-A811-D17FD36E6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18850-D3AC-40F8-B2FE-2963EC40A51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1123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3ED3154-46D3-4233-B5EC-FF15A783A5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88" y="141156"/>
            <a:ext cx="1748730" cy="8219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B99C080-7073-4C20-99A3-633117698F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526" y="55695"/>
            <a:ext cx="1424473" cy="95347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A5ADFF7-1DEA-428A-9F0F-7E703C2AE865}"/>
              </a:ext>
            </a:extLst>
          </p:cNvPr>
          <p:cNvSpPr txBox="1"/>
          <p:nvPr/>
        </p:nvSpPr>
        <p:spPr>
          <a:xfrm>
            <a:off x="1941449" y="159043"/>
            <a:ext cx="75588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INDIRA GANDHI NATIONAL OPEN UNIVERSITY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3CCD8E6-40A5-4F54-86D6-3325E8E20236}"/>
              </a:ext>
            </a:extLst>
          </p:cNvPr>
          <p:cNvSpPr txBox="1"/>
          <p:nvPr/>
        </p:nvSpPr>
        <p:spPr>
          <a:xfrm>
            <a:off x="839011" y="532434"/>
            <a:ext cx="101220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Regional Centre Delhi-3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11DC297-600D-4B10-AE5C-FED8D71563BA}"/>
              </a:ext>
            </a:extLst>
          </p:cNvPr>
          <p:cNvSpPr txBox="1"/>
          <p:nvPr/>
        </p:nvSpPr>
        <p:spPr>
          <a:xfrm>
            <a:off x="2920998" y="1164667"/>
            <a:ext cx="84243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National Level Orientation Programme on </a:t>
            </a:r>
          </a:p>
          <a:p>
            <a:pPr algn="ctr"/>
            <a:r>
              <a:rPr lang="en-US" sz="2800" b="1" i="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Social Work Practicum for BSWOL Learners </a:t>
            </a:r>
          </a:p>
          <a:p>
            <a:pPr algn="ctr"/>
            <a:r>
              <a:rPr lang="en-US" sz="2800" b="1" i="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Academic Counsellors</a:t>
            </a:r>
            <a:endParaRPr lang="en-IN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D669CED-ED90-465A-80F4-FD9B342D22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346" y="148666"/>
            <a:ext cx="1199273" cy="76753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D6F344F-EE52-46F5-9F0E-9A37964AF73A}"/>
              </a:ext>
            </a:extLst>
          </p:cNvPr>
          <p:cNvSpPr txBox="1"/>
          <p:nvPr/>
        </p:nvSpPr>
        <p:spPr>
          <a:xfrm>
            <a:off x="3316445" y="2815890"/>
            <a:ext cx="745108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>
                <a:latin typeface="Cambria" panose="02040503050406030204" pitchFamily="18" charset="0"/>
                <a:ea typeface="Cambria" panose="02040503050406030204" pitchFamily="18" charset="0"/>
              </a:rPr>
              <a:t>Date:- 14</a:t>
            </a:r>
            <a:r>
              <a:rPr lang="en-IN" sz="2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IN" sz="2200" dirty="0">
                <a:latin typeface="Cambria" panose="02040503050406030204" pitchFamily="18" charset="0"/>
                <a:ea typeface="Cambria" panose="02040503050406030204" pitchFamily="18" charset="0"/>
              </a:rPr>
              <a:t> November, 2024</a:t>
            </a:r>
          </a:p>
          <a:p>
            <a:r>
              <a:rPr lang="en-IN" sz="2200" dirty="0">
                <a:latin typeface="Cambria" panose="02040503050406030204" pitchFamily="18" charset="0"/>
                <a:ea typeface="Cambria" panose="02040503050406030204" pitchFamily="18" charset="0"/>
              </a:rPr>
              <a:t>Time:- 12 Noon</a:t>
            </a:r>
          </a:p>
          <a:p>
            <a:r>
              <a:rPr lang="en-IN" sz="2200" dirty="0">
                <a:latin typeface="Cambria" panose="02040503050406030204" pitchFamily="18" charset="0"/>
                <a:ea typeface="Cambria" panose="02040503050406030204" pitchFamily="18" charset="0"/>
              </a:rPr>
              <a:t>Google Meet Link</a:t>
            </a:r>
            <a:r>
              <a:rPr lang="en-IN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:- </a:t>
            </a:r>
            <a:r>
              <a:rPr lang="en-US" sz="2400" dirty="0" smtClean="0"/>
              <a:t>meet.google.com/</a:t>
            </a:r>
            <a:r>
              <a:rPr lang="en-US" sz="2400" dirty="0" err="1" smtClean="0"/>
              <a:t>qei-dkyh-wbb</a:t>
            </a:r>
            <a:endParaRPr lang="en-IN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A8072BB-F7F3-46E9-830C-2078612D4460}"/>
              </a:ext>
            </a:extLst>
          </p:cNvPr>
          <p:cNvSpPr txBox="1"/>
          <p:nvPr/>
        </p:nvSpPr>
        <p:spPr>
          <a:xfrm>
            <a:off x="529647" y="2203328"/>
            <a:ext cx="1941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i="0" dirty="0">
                <a:solidFill>
                  <a:schemeClr val="accent5">
                    <a:lumMod val="75000"/>
                  </a:schemeClr>
                </a:solidFill>
                <a:effectLst/>
              </a:rPr>
              <a:t>Prof. Uma Kanjilal</a:t>
            </a:r>
          </a:p>
          <a:p>
            <a:pPr algn="ctr"/>
            <a:r>
              <a:rPr lang="en-IN" sz="1400" dirty="0">
                <a:solidFill>
                  <a:srgbClr val="333333"/>
                </a:solidFill>
              </a:rPr>
              <a:t>Hon’ble Vice Chancellor, </a:t>
            </a:r>
          </a:p>
          <a:p>
            <a:pPr algn="ctr"/>
            <a:r>
              <a:rPr lang="en-IN" sz="1400" dirty="0">
                <a:solidFill>
                  <a:srgbClr val="333333"/>
                </a:solidFill>
              </a:rPr>
              <a:t>IGNOU</a:t>
            </a:r>
            <a:endParaRPr lang="en-IN" sz="1400" b="0" i="0" dirty="0">
              <a:solidFill>
                <a:srgbClr val="333333"/>
              </a:solidFill>
              <a:effectLst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961BCC09-535E-4916-91BD-C9C95FC8B4D4}"/>
              </a:ext>
            </a:extLst>
          </p:cNvPr>
          <p:cNvCxnSpPr>
            <a:cxnSpLocks/>
          </p:cNvCxnSpPr>
          <p:nvPr/>
        </p:nvCxnSpPr>
        <p:spPr>
          <a:xfrm>
            <a:off x="2920998" y="1164667"/>
            <a:ext cx="0" cy="5547764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EDECC8D-8CAA-4CDF-A12A-AA5F68E7CFDE}"/>
              </a:ext>
            </a:extLst>
          </p:cNvPr>
          <p:cNvSpPr txBox="1"/>
          <p:nvPr/>
        </p:nvSpPr>
        <p:spPr>
          <a:xfrm>
            <a:off x="507217" y="5973767"/>
            <a:ext cx="20600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i="0" dirty="0">
                <a:solidFill>
                  <a:schemeClr val="accent5">
                    <a:lumMod val="75000"/>
                  </a:schemeClr>
                </a:solidFill>
                <a:effectLst/>
              </a:rPr>
              <a:t> Prof. Saumya Pandey</a:t>
            </a:r>
            <a:r>
              <a:rPr lang="en-IN" sz="1400" b="1" i="0" dirty="0">
                <a:effectLst/>
              </a:rPr>
              <a:t> </a:t>
            </a:r>
          </a:p>
          <a:p>
            <a:pPr algn="ctr"/>
            <a:r>
              <a:rPr lang="en-IN" sz="1400" dirty="0"/>
              <a:t>Director</a:t>
            </a:r>
            <a:r>
              <a:rPr lang="en-IN" sz="14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</a:p>
          <a:p>
            <a:pPr algn="ctr"/>
            <a:r>
              <a:rPr lang="en-IN" sz="1400" dirty="0"/>
              <a:t>School of Social Work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CE3FD235-D057-4238-A267-E526E9FCCF79}"/>
              </a:ext>
            </a:extLst>
          </p:cNvPr>
          <p:cNvSpPr txBox="1"/>
          <p:nvPr/>
        </p:nvSpPr>
        <p:spPr>
          <a:xfrm>
            <a:off x="398294" y="4089687"/>
            <a:ext cx="22018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>
                <a:solidFill>
                  <a:schemeClr val="accent5">
                    <a:lumMod val="75000"/>
                  </a:schemeClr>
                </a:solidFill>
              </a:rPr>
              <a:t>Dr. Umesh Chandra Pandey</a:t>
            </a:r>
            <a:r>
              <a:rPr lang="en-IN" sz="1400" b="1" dirty="0"/>
              <a:t> </a:t>
            </a:r>
          </a:p>
          <a:p>
            <a:pPr algn="ctr"/>
            <a:r>
              <a:rPr lang="en-IN" sz="1400" dirty="0"/>
              <a:t>Director,</a:t>
            </a:r>
          </a:p>
          <a:p>
            <a:pPr algn="ctr"/>
            <a:r>
              <a:rPr lang="en-IN" sz="1400" b="0" i="0" dirty="0">
                <a:solidFill>
                  <a:srgbClr val="333333"/>
                </a:solidFill>
                <a:effectLst/>
              </a:rPr>
              <a:t>Regional Services Division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63F146BD-ED1A-4EEA-9743-1E8781E91E99}"/>
              </a:ext>
            </a:extLst>
          </p:cNvPr>
          <p:cNvSpPr txBox="1"/>
          <p:nvPr/>
        </p:nvSpPr>
        <p:spPr>
          <a:xfrm>
            <a:off x="9687375" y="5839492"/>
            <a:ext cx="18000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>
                <a:solidFill>
                  <a:schemeClr val="accent5">
                    <a:lumMod val="75000"/>
                  </a:schemeClr>
                </a:solidFill>
              </a:rPr>
              <a:t>Dr. Ashok Sharma</a:t>
            </a:r>
          </a:p>
          <a:p>
            <a:pPr algn="ctr"/>
            <a:r>
              <a:rPr lang="en-IN" sz="1400" dirty="0"/>
              <a:t>Sr. Regional Director,</a:t>
            </a:r>
          </a:p>
          <a:p>
            <a:pPr algn="ctr"/>
            <a:r>
              <a:rPr lang="en-IN" sz="1400" dirty="0">
                <a:solidFill>
                  <a:srgbClr val="333333"/>
                </a:solidFill>
              </a:rPr>
              <a:t>IGNOU, RC Delhi-3</a:t>
            </a:r>
            <a:endParaRPr lang="en-IN" sz="1400" b="0" i="0" dirty="0">
              <a:solidFill>
                <a:srgbClr val="333333"/>
              </a:solidFill>
              <a:effectLst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C22DDD3F-4293-45B9-8507-3B896A6A64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389" y="1138730"/>
            <a:ext cx="1080000" cy="10800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6519D1D1-C767-4D8C-AB0F-3A1CE1732F4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983953" y="4942374"/>
            <a:ext cx="1080000" cy="10800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F4B9045D-0015-4E31-A769-7BD1AFC3CA6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389" y="3028497"/>
            <a:ext cx="1080000" cy="10800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A81FDF74-B3C4-4EBB-A223-D39164783EF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951" y="4757451"/>
            <a:ext cx="1080000" cy="1080000"/>
          </a:xfrm>
          <a:prstGeom prst="rect">
            <a:avLst/>
          </a:prstGeom>
          <a:effectLst>
            <a:softEdge rad="0"/>
          </a:effectLst>
        </p:spPr>
      </p:pic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431F216-4714-45BA-ADA5-1FE4A8729EE1}"/>
              </a:ext>
            </a:extLst>
          </p:cNvPr>
          <p:cNvSpPr txBox="1"/>
          <p:nvPr/>
        </p:nvSpPr>
        <p:spPr>
          <a:xfrm>
            <a:off x="6680768" y="5837451"/>
            <a:ext cx="20121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Dr. </a:t>
            </a:r>
            <a:r>
              <a:rPr lang="en-US" sz="1400" b="1" dirty="0" smtClean="0"/>
              <a:t>V. </a:t>
            </a:r>
            <a:r>
              <a:rPr lang="en-US" sz="1400" b="1" dirty="0" err="1" smtClean="0"/>
              <a:t>Kannappa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Setty</a:t>
            </a:r>
            <a:r>
              <a:rPr lang="en-US" sz="1400" b="1" dirty="0" smtClean="0"/>
              <a:t> </a:t>
            </a:r>
            <a:r>
              <a:rPr lang="en-IN" sz="1400" dirty="0" smtClean="0"/>
              <a:t>Programme </a:t>
            </a:r>
            <a:r>
              <a:rPr lang="en-IN" sz="1400" dirty="0"/>
              <a:t>Coordinator</a:t>
            </a:r>
          </a:p>
          <a:p>
            <a:pPr algn="ctr"/>
            <a:r>
              <a:rPr lang="en-IN" sz="1400" b="0" i="0" dirty="0">
                <a:solidFill>
                  <a:srgbClr val="333333"/>
                </a:solidFill>
                <a:effectLst/>
              </a:rPr>
              <a:t>Scho</a:t>
            </a:r>
            <a:r>
              <a:rPr lang="en-IN" sz="1400" dirty="0">
                <a:solidFill>
                  <a:srgbClr val="333333"/>
                </a:solidFill>
              </a:rPr>
              <a:t>ol of Social Work</a:t>
            </a:r>
            <a:endParaRPr lang="en-IN" sz="1400" b="0" i="0" dirty="0">
              <a:solidFill>
                <a:srgbClr val="333333"/>
              </a:solidFill>
              <a:effectLst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3B4E297E-F2E3-4AB8-BB7B-367B137879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113137" y="4757451"/>
            <a:ext cx="1055152" cy="1080000"/>
          </a:xfrm>
          <a:prstGeom prst="rect">
            <a:avLst/>
          </a:prstGeom>
          <a:effectLst>
            <a:softEdge rad="0"/>
          </a:effectLst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860535F8-C596-46A8-B2DE-500B820B781B}"/>
              </a:ext>
            </a:extLst>
          </p:cNvPr>
          <p:cNvSpPr txBox="1"/>
          <p:nvPr/>
        </p:nvSpPr>
        <p:spPr>
          <a:xfrm>
            <a:off x="3804706" y="5837451"/>
            <a:ext cx="20121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>
                <a:solidFill>
                  <a:schemeClr val="accent5">
                    <a:lumMod val="75000"/>
                  </a:schemeClr>
                </a:solidFill>
              </a:rPr>
              <a:t>Dr. K. Linga Swamy</a:t>
            </a:r>
          </a:p>
          <a:p>
            <a:pPr algn="ctr"/>
            <a:r>
              <a:rPr lang="en-IN" sz="1400" dirty="0"/>
              <a:t>Programme Coordinator</a:t>
            </a:r>
          </a:p>
          <a:p>
            <a:pPr algn="ctr"/>
            <a:r>
              <a:rPr lang="en-IN" sz="1400" b="0" i="0" dirty="0">
                <a:solidFill>
                  <a:srgbClr val="333333"/>
                </a:solidFill>
                <a:effectLst/>
              </a:rPr>
              <a:t>Scho</a:t>
            </a:r>
            <a:r>
              <a:rPr lang="en-IN" sz="1400" dirty="0">
                <a:solidFill>
                  <a:srgbClr val="333333"/>
                </a:solidFill>
              </a:rPr>
              <a:t>ol of Social Work</a:t>
            </a:r>
            <a:endParaRPr lang="en-IN" sz="1400" b="0" i="0" dirty="0">
              <a:solidFill>
                <a:srgbClr val="333333"/>
              </a:solidFill>
              <a:effectLst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="" xmlns:a16="http://schemas.microsoft.com/office/drawing/2014/main" id="{111E60C4-9FE8-480D-9E76-4F8F8921CBB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4309539" y="4757451"/>
            <a:ext cx="1055152" cy="1080000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="" xmlns:p14="http://schemas.microsoft.com/office/powerpoint/2010/main" val="88808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104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Ignou HP</cp:lastModifiedBy>
  <cp:revision>20</cp:revision>
  <dcterms:created xsi:type="dcterms:W3CDTF">2024-10-14T07:01:49Z</dcterms:created>
  <dcterms:modified xsi:type="dcterms:W3CDTF">2024-11-12T08:26:57Z</dcterms:modified>
</cp:coreProperties>
</file>